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50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E06-BE4B-4E50-BDCE-AB24CA8904B8}" type="datetimeFigureOut">
              <a:rPr lang="nl-NL" smtClean="0"/>
              <a:t>13-5-2013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323B1-2B2B-477E-8E65-F2E99E7C167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E06-BE4B-4E50-BDCE-AB24CA8904B8}" type="datetimeFigureOut">
              <a:rPr lang="nl-NL" smtClean="0"/>
              <a:t>13-5-2013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23B1-2B2B-477E-8E65-F2E99E7C16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E06-BE4B-4E50-BDCE-AB24CA8904B8}" type="datetimeFigureOut">
              <a:rPr lang="nl-NL" smtClean="0"/>
              <a:t>13-5-2013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23B1-2B2B-477E-8E65-F2E99E7C16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E06-BE4B-4E50-BDCE-AB24CA8904B8}" type="datetimeFigureOut">
              <a:rPr lang="nl-NL" smtClean="0"/>
              <a:t>13-5-2013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23B1-2B2B-477E-8E65-F2E99E7C16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E06-BE4B-4E50-BDCE-AB24CA8904B8}" type="datetimeFigureOut">
              <a:rPr lang="nl-NL" smtClean="0"/>
              <a:t>13-5-2013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23B1-2B2B-477E-8E65-F2E99E7C167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E06-BE4B-4E50-BDCE-AB24CA8904B8}" type="datetimeFigureOut">
              <a:rPr lang="nl-NL" smtClean="0"/>
              <a:t>13-5-2013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23B1-2B2B-477E-8E65-F2E99E7C167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E06-BE4B-4E50-BDCE-AB24CA8904B8}" type="datetimeFigureOut">
              <a:rPr lang="nl-NL" smtClean="0"/>
              <a:t>13-5-2013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23B1-2B2B-477E-8E65-F2E99E7C167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E06-BE4B-4E50-BDCE-AB24CA8904B8}" type="datetimeFigureOut">
              <a:rPr lang="nl-NL" smtClean="0"/>
              <a:t>13-5-2013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23B1-2B2B-477E-8E65-F2E99E7C16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E06-BE4B-4E50-BDCE-AB24CA8904B8}" type="datetimeFigureOut">
              <a:rPr lang="nl-NL" smtClean="0"/>
              <a:t>13-5-2013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23B1-2B2B-477E-8E65-F2E99E7C16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E06-BE4B-4E50-BDCE-AB24CA8904B8}" type="datetimeFigureOut">
              <a:rPr lang="nl-NL" smtClean="0"/>
              <a:t>13-5-2013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23B1-2B2B-477E-8E65-F2E99E7C16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E06-BE4B-4E50-BDCE-AB24CA8904B8}" type="datetimeFigureOut">
              <a:rPr lang="nl-NL" smtClean="0"/>
              <a:t>13-5-2013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23B1-2B2B-477E-8E65-F2E99E7C16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4A6E06-BE4B-4E50-BDCE-AB24CA8904B8}" type="datetimeFigureOut">
              <a:rPr lang="nl-NL" smtClean="0"/>
              <a:t>13-5-2013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E323B1-2B2B-477E-8E65-F2E99E7C167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frm=1&amp;source=images&amp;cd=&amp;cad=rja&amp;docid=tIM0UjQdEuunJM&amp;tbnid=erXz5RL75jx8lM:&amp;ved=0CAUQjRw&amp;url=http://www.sterrenschoolzevenaar.nl/&amp;ei=0Io9Ue3TCcu10QXtyIGoBw&amp;bvm=bv.43287494,d.ZGU&amp;psig=AFQjCNF6hAv-YQfndGPJOUGWkRk4diFNpg&amp;ust=136307412556831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nl/url?sa=i&amp;rct=j&amp;q=&amp;esrc=s&amp;frm=1&amp;source=images&amp;cd=&amp;cad=rja&amp;docid=Aa-l322tQqmKdM&amp;tbnid=emeBAFFT2w9wOM:&amp;ved=0CAUQjRw&amp;url=http://www.signmatch.nl/uitgelicht/de-kangoeroe-kiest-voor-signmatch&amp;ei=6Yo9UfyZAoOI0AXq44Fw&amp;bvm=bv.43287494,d.ZGU&amp;psig=AFQjCNGzw5WmXPkU_xKOldorhcCfc5iVyQ&amp;ust=136307414941043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frm=1&amp;source=images&amp;cd=&amp;cad=rja&amp;docid=u63BVkKToWWYDM&amp;tbnid=nz0cnQLC3EpcKM:&amp;ved=0CAUQjRw&amp;url=http://www.deliemershelpt.nl/action/frontusers/profile/221/speelleergroep-voor-ouders-met-een-kind-met-een-beperking-of-een-ontwikkelingsachterstand.html?map=31&amp;ei=Oaw9UZHCOqb60gXO0oDIBQ&amp;bvm=bv.43287494,d.ZGU&amp;psig=AFQjCNHvohIcl7GLFKaRjYtXpio9CCWInQ&amp;ust=136308266033715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choolontwikkelthemavve.weebly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559642" y="980728"/>
            <a:ext cx="8058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Schoolontwikkelthema. </a:t>
            </a:r>
            <a:endParaRPr lang="nl-NL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83302" y="3297335"/>
            <a:ext cx="8611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Sterrenschool en de Kangoeroe.</a:t>
            </a:r>
            <a:endParaRPr lang="nl-NL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http://www.sterrenschoolzevenaar.nl/templates/pre4/logo/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2899"/>
            <a:ext cx="36290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gnmatch.nl/uploads/images/f86c41b5f453af5bd02839ac48376c93e0e09e3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58" y="4585348"/>
            <a:ext cx="38862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36351" y="764704"/>
            <a:ext cx="2871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Theorie.</a:t>
            </a:r>
            <a:endParaRPr lang="nl-NL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15616" y="2276872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Vooronderzoek.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Theorie over peuters en kleuters.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Visie Sterrenschool.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Theorie over de verschillende soorten middelen bijv. Kaleidoscoop.</a:t>
            </a:r>
          </a:p>
        </p:txBody>
      </p:sp>
    </p:spTree>
    <p:extLst>
      <p:ext uri="{BB962C8B-B14F-4D97-AF65-F5344CB8AC3E}">
        <p14:creationId xmlns:p14="http://schemas.microsoft.com/office/powerpoint/2010/main" val="15899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65206" y="764704"/>
            <a:ext cx="2813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Praktijk</a:t>
            </a:r>
            <a:endParaRPr lang="nl-NL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99594" y="2348880"/>
            <a:ext cx="73448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/>
                </a:solidFill>
              </a:rPr>
              <a:t>Sterrenschool Apeldoorn.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/>
                </a:solidFill>
              </a:rPr>
              <a:t>Kinderdagverblijf/peuterspeelzaal de Kangoeroe.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/>
                </a:solidFill>
              </a:rPr>
              <a:t>Contact met verschillende peuterspeelzalen.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/>
                </a:solidFill>
              </a:rPr>
              <a:t>Speelleergroep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deliemershelpt.nl/getimage.php?image=/dynamic/media/1/images/logos/MEE%20Gelderse%20Poortlogo-20120403-153040-Logo_MEE_GP-_maakt_meedoen_mogelijk.jpg&amp;h=100&amp;w=2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0" y="4564871"/>
            <a:ext cx="2736304" cy="166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1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43808" y="764704"/>
            <a:ext cx="2935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Website.</a:t>
            </a:r>
            <a:endParaRPr lang="nl-NL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55070" y="263865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hlinkClick r:id="rId2"/>
              </a:rPr>
              <a:t>http://schoolontwikkelthemavve.weebly.com/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t="28728" r="16776" b="37500"/>
          <a:stretch/>
        </p:blipFill>
        <p:spPr bwMode="auto">
          <a:xfrm>
            <a:off x="244091" y="3347701"/>
            <a:ext cx="8823158" cy="247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59832" y="548680"/>
            <a:ext cx="2871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Vervolg.</a:t>
            </a:r>
            <a:endParaRPr lang="nl-NL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39194" y="1956375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Wat zijn de volgende stappen wat betreft het schoolontwikkelthema? </a:t>
            </a:r>
          </a:p>
          <a:p>
            <a:endParaRPr lang="nl-NL" sz="2400" dirty="0" smtClean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/>
                </a:solidFill>
              </a:rPr>
              <a:t>Verder uitwerken van de theorie.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/>
                </a:solidFill>
              </a:rPr>
              <a:t>Het bedenken en uitvoeren van activiteiten</a:t>
            </a:r>
            <a:r>
              <a:rPr lang="nl-NL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/>
                </a:solidFill>
              </a:rPr>
              <a:t>Kabouterpad</a:t>
            </a:r>
            <a:endParaRPr lang="nl-NL" sz="24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/>
                </a:solidFill>
              </a:rPr>
              <a:t>Doorgaande </a:t>
            </a:r>
            <a:r>
              <a:rPr lang="nl-NL" sz="2400" dirty="0" smtClean="0">
                <a:solidFill>
                  <a:schemeClr val="bg1"/>
                </a:solidFill>
              </a:rPr>
              <a:t>lijn.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/>
                </a:solidFill>
              </a:rPr>
              <a:t>………………………………………………….. </a:t>
            </a:r>
          </a:p>
        </p:txBody>
      </p:sp>
    </p:spTree>
    <p:extLst>
      <p:ext uri="{BB962C8B-B14F-4D97-AF65-F5344CB8AC3E}">
        <p14:creationId xmlns:p14="http://schemas.microsoft.com/office/powerpoint/2010/main" val="27367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147</TotalTime>
  <Words>81</Words>
  <Application>Microsoft Office PowerPoint</Application>
  <PresentationFormat>Diavoorstelling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Executive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Romy</dc:creator>
  <cp:lastModifiedBy>Romy</cp:lastModifiedBy>
  <cp:revision>6</cp:revision>
  <dcterms:created xsi:type="dcterms:W3CDTF">2013-03-11T07:39:30Z</dcterms:created>
  <dcterms:modified xsi:type="dcterms:W3CDTF">2013-05-13T09:45:51Z</dcterms:modified>
</cp:coreProperties>
</file>